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274" r:id="rId21"/>
    <p:sldId id="275" r:id="rId22"/>
    <p:sldId id="280" r:id="rId23"/>
    <p:sldId id="276" r:id="rId24"/>
    <p:sldId id="287" r:id="rId25"/>
    <p:sldId id="277" r:id="rId26"/>
    <p:sldId id="278" r:id="rId27"/>
    <p:sldId id="284" r:id="rId28"/>
    <p:sldId id="279" r:id="rId29"/>
    <p:sldId id="282" r:id="rId30"/>
    <p:sldId id="283" r:id="rId31"/>
    <p:sldId id="285" r:id="rId32"/>
    <p:sldId id="286" r:id="rId33"/>
  </p:sldIdLst>
  <p:sldSz cx="14630400" cy="8229600"/>
  <p:notesSz cx="8229600" cy="14630400"/>
  <p:embeddedFontLst>
    <p:embeddedFont>
      <p:font typeface="Brygada 1918" panose="020B0604020202020204" charset="0"/>
      <p:regular r:id="rId35"/>
    </p:embeddedFont>
    <p:embeddedFont>
      <p:font typeface="Brygada 1918 Semi Bold" panose="020B0604020202020204" charset="0"/>
      <p:regular r:id="rId3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545" y="341594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10" name="Kép 9" descr="A képen szöveg, képernyőkép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94E19F7-B275-211C-86D9-52CE5037B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Security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9BD692-BC97-E5FE-CAE1-88B3DE7A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00" y="1153826"/>
            <a:ext cx="923500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73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2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3795</TotalTime>
  <Words>758</Words>
  <Application>Microsoft Office PowerPoint</Application>
  <PresentationFormat>Egyéni</PresentationFormat>
  <Paragraphs>204</Paragraphs>
  <Slides>32</Slides>
  <Notes>32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7" baseType="lpstr">
      <vt:lpstr>Brygada 1918 Semi Bold</vt:lpstr>
      <vt:lpstr>Arial</vt:lpstr>
      <vt:lpstr>Wingdings</vt:lpstr>
      <vt:lpstr>Brygada 1918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63</cp:revision>
  <dcterms:created xsi:type="dcterms:W3CDTF">2025-10-22T09:55:04Z</dcterms:created>
  <dcterms:modified xsi:type="dcterms:W3CDTF">2026-01-28T11:19:41Z</dcterms:modified>
</cp:coreProperties>
</file>